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3167" autoAdjust="0"/>
  </p:normalViewPr>
  <p:slideViewPr>
    <p:cSldViewPr>
      <p:cViewPr varScale="1">
        <p:scale>
          <a:sx n="65" d="100"/>
          <a:sy n="65" d="100"/>
        </p:scale>
        <p:origin x="-1320"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FDC6D9CE-C70E-4621-B8DB-6414921C50A5}" type="datetimeFigureOut">
              <a:rPr lang="en-US"/>
              <a:pPr>
                <a:defRPr/>
              </a:pPr>
              <a:t>7/3/2010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4075B42D-D4B4-41CC-96DF-80B4DEAC29F1}"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noFill/>
          <a:ln>
            <a:solidFill>
              <a:srgbClr val="000000"/>
            </a:solidFill>
            <a:miter lim="800000"/>
            <a:headEnd/>
            <a:tailEnd/>
          </a:ln>
        </p:spPr>
      </p:sp>
      <p:sp>
        <p:nvSpPr>
          <p:cNvPr id="921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Fog is an open source linux based computer imaging solution for Windows XP, Vista, 7. FOG server provides DHCP, NFS, PXE, WOL, and etc. services for the clients. FOG can run on any Linux Distro. In the example above Client 1 is performing a PXE Boot and if there is a task assigned for it on the fog server it will be executed and if not it will boot from the hard disk. Client 2 is uploading an image using NFS to the FOG server. The manager can be any machine that can access FOG through a web browser.</a:t>
            </a:r>
          </a:p>
        </p:txBody>
      </p:sp>
      <p:sp>
        <p:nvSpPr>
          <p:cNvPr id="92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B61C487-AEEF-43E3-95B0-D0659D1621A6}" type="slidenum">
              <a:rPr lang="en-US"/>
              <a:pPr fontAlgn="base">
                <a:spcBef>
                  <a:spcPct val="0"/>
                </a:spcBef>
                <a:spcAft>
                  <a:spcPct val="0"/>
                </a:spcAft>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lstStyle/>
          <a:p>
            <a:pPr fontAlgn="auto">
              <a:spcBef>
                <a:spcPts val="0"/>
              </a:spcBef>
              <a:spcAft>
                <a:spcPts val="0"/>
              </a:spcAft>
              <a:defRPr/>
            </a:pPr>
            <a:r>
              <a:rPr lang="en-US" dirty="0" smtClean="0"/>
              <a:t>- Installed it on </a:t>
            </a:r>
            <a:r>
              <a:rPr lang="en-US" dirty="0" err="1" smtClean="0"/>
              <a:t>Ubuntu</a:t>
            </a:r>
            <a:r>
              <a:rPr lang="en-US" dirty="0" smtClean="0"/>
              <a:t> 10.04</a:t>
            </a:r>
          </a:p>
          <a:p>
            <a:pPr marL="228600" indent="-228600" fontAlgn="auto">
              <a:spcBef>
                <a:spcPts val="0"/>
              </a:spcBef>
              <a:spcAft>
                <a:spcPts val="0"/>
              </a:spcAft>
              <a:buFont typeface="+mj-lt"/>
              <a:buAutoNum type="arabicPeriod"/>
              <a:defRPr/>
            </a:pPr>
            <a:r>
              <a:rPr lang="en-US" dirty="0" smtClean="0"/>
              <a:t> Fog installation prompts for installation mode </a:t>
            </a:r>
            <a:r>
              <a:rPr lang="en-US" b="1" dirty="0" smtClean="0"/>
              <a:t>N</a:t>
            </a:r>
            <a:r>
              <a:rPr lang="en-US" dirty="0" smtClean="0"/>
              <a:t> (normal server) </a:t>
            </a:r>
            <a:r>
              <a:rPr lang="en-US" b="1" dirty="0" smtClean="0"/>
              <a:t>S </a:t>
            </a:r>
            <a:r>
              <a:rPr lang="en-US" dirty="0" smtClean="0"/>
              <a:t>(storage server), choose </a:t>
            </a:r>
            <a:r>
              <a:rPr lang="en-US" b="1" dirty="0" smtClean="0"/>
              <a:t>N </a:t>
            </a:r>
            <a:r>
              <a:rPr lang="en-US" dirty="0" smtClean="0"/>
              <a:t> for first installation.</a:t>
            </a:r>
          </a:p>
          <a:p>
            <a:pPr marL="228600" indent="-228600" fontAlgn="auto">
              <a:spcBef>
                <a:spcPts val="0"/>
              </a:spcBef>
              <a:spcAft>
                <a:spcPts val="0"/>
              </a:spcAft>
              <a:buFont typeface="+mj-lt"/>
              <a:buAutoNum type="arabicPeriod"/>
              <a:defRPr/>
            </a:pPr>
            <a:r>
              <a:rPr lang="en-US" dirty="0" smtClean="0"/>
              <a:t> Enter IP address for the FOG server same one that was statically assigned for interface</a:t>
            </a:r>
          </a:p>
          <a:p>
            <a:pPr marL="228600" indent="-228600" fontAlgn="auto">
              <a:spcBef>
                <a:spcPts val="0"/>
              </a:spcBef>
              <a:spcAft>
                <a:spcPts val="0"/>
              </a:spcAft>
              <a:buFont typeface="+mj-lt"/>
              <a:buAutoNum type="arabicPeriod"/>
              <a:defRPr/>
            </a:pPr>
            <a:r>
              <a:rPr lang="en-US" dirty="0" smtClean="0"/>
              <a:t> Use FOG server for </a:t>
            </a:r>
            <a:r>
              <a:rPr lang="en-US" dirty="0" err="1" smtClean="0"/>
              <a:t>dhcp</a:t>
            </a:r>
            <a:r>
              <a:rPr lang="en-US" dirty="0" smtClean="0"/>
              <a:t> services </a:t>
            </a:r>
            <a:r>
              <a:rPr lang="en-US" b="1" dirty="0" smtClean="0"/>
              <a:t>Y or N</a:t>
            </a:r>
            <a:endParaRPr lang="en-US" dirty="0" smtClean="0"/>
          </a:p>
          <a:p>
            <a:pPr marL="228600" indent="-228600" fontAlgn="auto">
              <a:spcBef>
                <a:spcPts val="0"/>
              </a:spcBef>
              <a:spcAft>
                <a:spcPts val="0"/>
              </a:spcAft>
              <a:buFont typeface="+mj-lt"/>
              <a:buAutoNum type="arabicPeriod"/>
              <a:defRPr/>
            </a:pPr>
            <a:r>
              <a:rPr lang="en-US" dirty="0" smtClean="0"/>
              <a:t> Etc.</a:t>
            </a:r>
          </a:p>
          <a:p>
            <a:pPr marL="228600" indent="-228600" fontAlgn="auto">
              <a:spcBef>
                <a:spcPts val="0"/>
              </a:spcBef>
              <a:spcAft>
                <a:spcPts val="0"/>
              </a:spcAft>
              <a:buFont typeface="+mj-lt"/>
              <a:buAutoNum type="arabicPeriod"/>
              <a:defRPr/>
            </a:pPr>
            <a:r>
              <a:rPr lang="en-US" dirty="0" smtClean="0"/>
              <a:t> Default info</a:t>
            </a:r>
            <a:r>
              <a:rPr lang="en-US" b="1" dirty="0" smtClean="0"/>
              <a:t> username:</a:t>
            </a:r>
            <a:r>
              <a:rPr lang="en-US" dirty="0" smtClean="0"/>
              <a:t> fog </a:t>
            </a:r>
            <a:r>
              <a:rPr lang="en-US" b="1" dirty="0" smtClean="0"/>
              <a:t>password: </a:t>
            </a:r>
            <a:r>
              <a:rPr lang="en-US" dirty="0" smtClean="0"/>
              <a:t>password</a:t>
            </a:r>
          </a:p>
          <a:p>
            <a:pPr marL="228600" indent="-228600" fontAlgn="auto">
              <a:spcBef>
                <a:spcPts val="0"/>
              </a:spcBef>
              <a:spcAft>
                <a:spcPts val="0"/>
              </a:spcAft>
              <a:buFont typeface="+mj-lt"/>
              <a:buAutoNum type="arabicPeriod"/>
              <a:defRPr/>
            </a:pPr>
            <a:r>
              <a:rPr lang="en-US" dirty="0" smtClean="0"/>
              <a:t>Access fog through a web browser by entering </a:t>
            </a:r>
            <a:r>
              <a:rPr lang="en-US" b="1" dirty="0" smtClean="0"/>
              <a:t>http://localhost/fog/management</a:t>
            </a:r>
            <a:endParaRPr lang="en-US" dirty="0" smtClean="0"/>
          </a:p>
          <a:p>
            <a:pPr marL="228600" indent="-228600" fontAlgn="auto">
              <a:spcBef>
                <a:spcPts val="0"/>
              </a:spcBef>
              <a:spcAft>
                <a:spcPts val="0"/>
              </a:spcAft>
              <a:buFont typeface="+mj-lt"/>
              <a:buAutoNum type="arabicPeriod"/>
              <a:defRPr/>
            </a:pPr>
            <a:endParaRPr lang="en-US" dirty="0" smtClean="0"/>
          </a:p>
        </p:txBody>
      </p:sp>
      <p:sp>
        <p:nvSpPr>
          <p:cNvPr id="102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5B69AE7-80E8-4B79-B032-70BE9112C392}" type="slidenum">
              <a:rPr lang="en-US"/>
              <a:pPr fontAlgn="base">
                <a:spcBef>
                  <a:spcPct val="0"/>
                </a:spcBef>
                <a:spcAft>
                  <a:spcPct val="0"/>
                </a:spcAft>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lnSpcReduction="10000"/>
          </a:bodyPr>
          <a:lstStyle/>
          <a:p>
            <a:pPr fontAlgn="auto">
              <a:spcBef>
                <a:spcPts val="0"/>
              </a:spcBef>
              <a:spcAft>
                <a:spcPts val="0"/>
              </a:spcAft>
              <a:defRPr/>
            </a:pPr>
            <a:r>
              <a:rPr lang="en-US" dirty="0" smtClean="0"/>
              <a:t>This is the where the FOG server is administered from.</a:t>
            </a:r>
          </a:p>
          <a:p>
            <a:pPr fontAlgn="auto">
              <a:spcBef>
                <a:spcPts val="0"/>
              </a:spcBef>
              <a:spcAft>
                <a:spcPts val="0"/>
              </a:spcAft>
              <a:defRPr/>
            </a:pPr>
            <a:r>
              <a:rPr lang="en-US" dirty="0" smtClean="0"/>
              <a:t>Icons Starting from left to right</a:t>
            </a:r>
          </a:p>
          <a:p>
            <a:pPr fontAlgn="auto">
              <a:spcBef>
                <a:spcPts val="0"/>
              </a:spcBef>
              <a:spcAft>
                <a:spcPts val="0"/>
              </a:spcAft>
              <a:defRPr/>
            </a:pPr>
            <a:r>
              <a:rPr lang="en-US" b="1" dirty="0" smtClean="0"/>
              <a:t>Home/Dashboard</a:t>
            </a:r>
            <a:r>
              <a:rPr lang="en-US" dirty="0" smtClean="0"/>
              <a:t> - This is the home screen of the FOG management portal. </a:t>
            </a:r>
          </a:p>
          <a:p>
            <a:pPr fontAlgn="auto">
              <a:spcBef>
                <a:spcPts val="0"/>
              </a:spcBef>
              <a:spcAft>
                <a:spcPts val="0"/>
              </a:spcAft>
              <a:defRPr/>
            </a:pPr>
            <a:r>
              <a:rPr lang="en-US" b="1" dirty="0" smtClean="0"/>
              <a:t>Users</a:t>
            </a:r>
            <a:r>
              <a:rPr lang="en-US" dirty="0" smtClean="0"/>
              <a:t> - Individual administrators of the FOG resources. </a:t>
            </a:r>
          </a:p>
          <a:p>
            <a:pPr fontAlgn="auto">
              <a:spcBef>
                <a:spcPts val="0"/>
              </a:spcBef>
              <a:spcAft>
                <a:spcPts val="0"/>
              </a:spcAft>
              <a:defRPr/>
            </a:pPr>
            <a:r>
              <a:rPr lang="en-US" b="1" dirty="0" smtClean="0"/>
              <a:t>Hosts</a:t>
            </a:r>
            <a:r>
              <a:rPr lang="en-US" dirty="0" smtClean="0"/>
              <a:t> - This section houses the hosts, which are the </a:t>
            </a:r>
            <a:r>
              <a:rPr lang="en-US" dirty="0" err="1" smtClean="0"/>
              <a:t>pcs</a:t>
            </a:r>
            <a:r>
              <a:rPr lang="en-US" dirty="0" smtClean="0"/>
              <a:t> to be imaged or to extract images from. </a:t>
            </a:r>
          </a:p>
          <a:p>
            <a:pPr fontAlgn="auto">
              <a:spcBef>
                <a:spcPts val="0"/>
              </a:spcBef>
              <a:spcAft>
                <a:spcPts val="0"/>
              </a:spcAft>
              <a:defRPr/>
            </a:pPr>
            <a:r>
              <a:rPr lang="en-US" b="1" dirty="0" smtClean="0"/>
              <a:t>Groups</a:t>
            </a:r>
            <a:r>
              <a:rPr lang="en-US" dirty="0" smtClean="0"/>
              <a:t> - This section houses groups, which are similar PCS’ that need tasks done en-masse. </a:t>
            </a:r>
          </a:p>
          <a:p>
            <a:pPr fontAlgn="auto">
              <a:spcBef>
                <a:spcPts val="0"/>
              </a:spcBef>
              <a:spcAft>
                <a:spcPts val="0"/>
              </a:spcAft>
              <a:defRPr/>
            </a:pPr>
            <a:r>
              <a:rPr lang="en-US" b="1" dirty="0" smtClean="0"/>
              <a:t>Images</a:t>
            </a:r>
            <a:r>
              <a:rPr lang="en-US" dirty="0" smtClean="0"/>
              <a:t> - This section allows you to manage the image files stored on the FOG server. </a:t>
            </a:r>
          </a:p>
          <a:p>
            <a:pPr fontAlgn="auto">
              <a:spcBef>
                <a:spcPts val="0"/>
              </a:spcBef>
              <a:spcAft>
                <a:spcPts val="0"/>
              </a:spcAft>
              <a:defRPr/>
            </a:pPr>
            <a:r>
              <a:rPr lang="en-US" b="1" dirty="0" smtClean="0"/>
              <a:t>Storage Management</a:t>
            </a:r>
            <a:r>
              <a:rPr lang="en-US" dirty="0" smtClean="0"/>
              <a:t> - This section allows you to add/remove storage nodes from the FOG system. </a:t>
            </a:r>
          </a:p>
          <a:p>
            <a:pPr fontAlgn="auto">
              <a:spcBef>
                <a:spcPts val="0"/>
              </a:spcBef>
              <a:spcAft>
                <a:spcPts val="0"/>
              </a:spcAft>
              <a:defRPr/>
            </a:pPr>
            <a:r>
              <a:rPr lang="en-US" b="1" dirty="0" smtClean="0"/>
              <a:t>Snap-ins</a:t>
            </a:r>
            <a:r>
              <a:rPr lang="en-US" dirty="0" smtClean="0"/>
              <a:t> - This section provides ways to automate various post-imaging tasks, not covered in this document </a:t>
            </a:r>
          </a:p>
          <a:p>
            <a:pPr fontAlgn="auto">
              <a:spcBef>
                <a:spcPts val="0"/>
              </a:spcBef>
              <a:spcAft>
                <a:spcPts val="0"/>
              </a:spcAft>
              <a:defRPr/>
            </a:pPr>
            <a:r>
              <a:rPr lang="en-US" b="1" dirty="0" smtClean="0"/>
              <a:t>Printers'</a:t>
            </a:r>
            <a:r>
              <a:rPr lang="en-US" dirty="0" smtClean="0"/>
              <a:t> - This section allows for management of printers, allowing you create printer objects that can later be assigned to hosts or groups. </a:t>
            </a:r>
          </a:p>
          <a:p>
            <a:pPr fontAlgn="auto">
              <a:spcBef>
                <a:spcPts val="0"/>
              </a:spcBef>
              <a:spcAft>
                <a:spcPts val="0"/>
              </a:spcAft>
              <a:defRPr/>
            </a:pPr>
            <a:r>
              <a:rPr lang="en-US" b="1" dirty="0" smtClean="0"/>
              <a:t>FOG Service Configuration'</a:t>
            </a:r>
            <a:r>
              <a:rPr lang="en-US" dirty="0" smtClean="0"/>
              <a:t> - This section allows you to control how the client service functions. </a:t>
            </a:r>
          </a:p>
          <a:p>
            <a:pPr fontAlgn="auto">
              <a:spcBef>
                <a:spcPts val="0"/>
              </a:spcBef>
              <a:spcAft>
                <a:spcPts val="0"/>
              </a:spcAft>
              <a:defRPr/>
            </a:pPr>
            <a:r>
              <a:rPr lang="en-US" b="1" dirty="0" smtClean="0"/>
              <a:t>Tasks</a:t>
            </a:r>
            <a:r>
              <a:rPr lang="en-US" dirty="0" smtClean="0"/>
              <a:t> - This section allow you to perform imaging tasks such as acquiring or deploying images. </a:t>
            </a:r>
          </a:p>
          <a:p>
            <a:pPr fontAlgn="auto">
              <a:spcBef>
                <a:spcPts val="0"/>
              </a:spcBef>
              <a:spcAft>
                <a:spcPts val="0"/>
              </a:spcAft>
              <a:defRPr/>
            </a:pPr>
            <a:r>
              <a:rPr lang="en-US" b="1" dirty="0" smtClean="0"/>
              <a:t>Reports</a:t>
            </a:r>
            <a:r>
              <a:rPr lang="en-US" dirty="0" smtClean="0"/>
              <a:t> - Reports let you pull information from the FOG database either as HTML, </a:t>
            </a:r>
            <a:r>
              <a:rPr lang="en-US" dirty="0" err="1" smtClean="0"/>
              <a:t>pdf</a:t>
            </a:r>
            <a:r>
              <a:rPr lang="en-US" dirty="0" smtClean="0"/>
              <a:t>, or </a:t>
            </a:r>
            <a:r>
              <a:rPr lang="en-US" dirty="0" err="1" smtClean="0"/>
              <a:t>csv</a:t>
            </a:r>
            <a:r>
              <a:rPr lang="en-US" dirty="0" smtClean="0"/>
              <a:t>. </a:t>
            </a:r>
          </a:p>
          <a:p>
            <a:pPr fontAlgn="auto">
              <a:spcBef>
                <a:spcPts val="0"/>
              </a:spcBef>
              <a:spcAft>
                <a:spcPts val="0"/>
              </a:spcAft>
              <a:defRPr/>
            </a:pPr>
            <a:r>
              <a:rPr lang="en-US" b="1" dirty="0" smtClean="0"/>
              <a:t>Info/Misc</a:t>
            </a:r>
            <a:r>
              <a:rPr lang="en-US" dirty="0" smtClean="0"/>
              <a:t> - The section has the rest of the settings that don't fit anywhere else like the kernel updater and the client service updater. </a:t>
            </a:r>
          </a:p>
          <a:p>
            <a:pPr fontAlgn="auto">
              <a:spcBef>
                <a:spcPts val="0"/>
              </a:spcBef>
              <a:spcAft>
                <a:spcPts val="0"/>
              </a:spcAft>
              <a:defRPr/>
            </a:pPr>
            <a:r>
              <a:rPr lang="en-US" b="1" dirty="0" smtClean="0"/>
              <a:t>Logoff</a:t>
            </a:r>
            <a:r>
              <a:rPr lang="en-US" dirty="0" smtClean="0"/>
              <a:t> - Click this to log off of the Fog web UI. </a:t>
            </a:r>
          </a:p>
          <a:p>
            <a:pPr fontAlgn="auto">
              <a:spcBef>
                <a:spcPts val="0"/>
              </a:spcBef>
              <a:spcAft>
                <a:spcPts val="0"/>
              </a:spcAft>
              <a:defRPr/>
            </a:pPr>
            <a:endParaRPr lang="en-US" dirty="0" smtClean="0"/>
          </a:p>
        </p:txBody>
      </p:sp>
      <p:sp>
        <p:nvSpPr>
          <p:cNvPr id="112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1FAEFBD-2D0E-412D-9F31-44267B5A9698}" type="slidenum">
              <a:rPr lang="en-US"/>
              <a:pPr fontAlgn="base">
                <a:spcBef>
                  <a:spcPct val="0"/>
                </a:spcBef>
                <a:spcAft>
                  <a:spcPct val="0"/>
                </a:spcAft>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noFill/>
          <a:ln>
            <a:solidFill>
              <a:srgbClr val="000000"/>
            </a:solidFill>
            <a:miter lim="800000"/>
            <a:headEnd/>
            <a:tailEnd/>
          </a:ln>
        </p:spPr>
      </p:sp>
      <p:sp>
        <p:nvSpPr>
          <p:cNvPr id="1229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Now that FOG is installed and running we can go ahead with the process of deploying images. The host has to be registered with the server, an image uploaded to the fog server and finally an image can be used to deploy to hosts.</a:t>
            </a:r>
          </a:p>
        </p:txBody>
      </p:sp>
      <p:sp>
        <p:nvSpPr>
          <p:cNvPr id="1229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944C8BB-B03E-4B6C-A420-378C0622AB4F}" type="slidenum">
              <a:rPr lang="en-US"/>
              <a:pPr fontAlgn="base">
                <a:spcBef>
                  <a:spcPct val="0"/>
                </a:spcBef>
                <a:spcAft>
                  <a:spcPct val="0"/>
                </a:spcAft>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p:spPr>
      </p:sp>
      <p:sp>
        <p:nvSpPr>
          <p:cNvPr id="1331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 three ways to register or add a host is manually through the host section on the FOG server, Quick Registration, and Full Registration.</a:t>
            </a:r>
          </a:p>
          <a:p>
            <a:pPr>
              <a:spcBef>
                <a:spcPct val="0"/>
              </a:spcBef>
              <a:buFontTx/>
              <a:buChar char="•"/>
            </a:pPr>
            <a:r>
              <a:rPr lang="en-US" smtClean="0"/>
              <a:t> For manual registration a host name and mac address is required.</a:t>
            </a:r>
          </a:p>
          <a:p>
            <a:pPr>
              <a:spcBef>
                <a:spcPct val="0"/>
              </a:spcBef>
              <a:buFontTx/>
              <a:buChar char="•"/>
            </a:pPr>
            <a:r>
              <a:rPr lang="en-US" smtClean="0"/>
              <a:t> Quick Registration, gives the host a name, an ip address, and sends that information along with the mac address to the fog server no input is required.</a:t>
            </a:r>
          </a:p>
          <a:p>
            <a:pPr>
              <a:spcBef>
                <a:spcPct val="0"/>
              </a:spcBef>
              <a:buFontTx/>
              <a:buChar char="•"/>
            </a:pPr>
            <a:r>
              <a:rPr lang="en-US" smtClean="0"/>
              <a:t> Full Registration gives many more options such as assigning an OS to the machine, an image to the machine if one already exists on the server, and deploying the image.</a:t>
            </a:r>
          </a:p>
        </p:txBody>
      </p:sp>
      <p:sp>
        <p:nvSpPr>
          <p:cNvPr id="133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951CF7F-9A3C-4B4E-998E-34B1398A5DCA}" type="slidenum">
              <a:rPr lang="en-US"/>
              <a:pPr fontAlgn="base">
                <a:spcBef>
                  <a:spcPct val="0"/>
                </a:spcBef>
                <a:spcAft>
                  <a:spcPct val="0"/>
                </a:spcAft>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00784293-8409-4AAC-8BB6-816805626F8B}" type="datetimeFigureOut">
              <a:rPr lang="en-US"/>
              <a:pPr>
                <a:defRPr/>
              </a:pPr>
              <a:t>7/3/2010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698FDCD-AA2C-4AE0-AABD-9CBC5BC8288D}"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33DEBE3-F8F7-48E3-BFC3-540F40830191}" type="datetimeFigureOut">
              <a:rPr lang="en-US"/>
              <a:pPr>
                <a:defRPr/>
              </a:pPr>
              <a:t>7/3/2010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F3D3E9A-893A-4605-ABC3-10DB5F64400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5917D21-96DB-418E-A7A0-08C01F35C2A6}" type="datetimeFigureOut">
              <a:rPr lang="en-US"/>
              <a:pPr>
                <a:defRPr/>
              </a:pPr>
              <a:t>7/3/2010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18CF648-5F99-497D-8CF5-864CAF7DAA9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22474FE-C3D7-4535-9B0B-A1D688AFB71F}" type="datetimeFigureOut">
              <a:rPr lang="en-US"/>
              <a:pPr>
                <a:defRPr/>
              </a:pPr>
              <a:t>7/3/2010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DD0235E-93D5-48BD-8405-D19F7C4912FF}"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934BCD61-8DA9-48A8-AA20-3D1C3CE30A56}" type="datetimeFigureOut">
              <a:rPr lang="en-US"/>
              <a:pPr>
                <a:defRPr/>
              </a:pPr>
              <a:t>7/3/2010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5D51F90-C30F-4E28-A1B9-82FC1F76631B}"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0D170679-1780-49B8-96EE-07DF29ED0B0D}" type="datetimeFigureOut">
              <a:rPr lang="en-US"/>
              <a:pPr>
                <a:defRPr/>
              </a:pPr>
              <a:t>7/3/2010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170F260-8F33-4F2A-A187-8799E4B148E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3F41D6F-06E9-4B1E-8B88-1594230AD02A}" type="datetimeFigureOut">
              <a:rPr lang="en-US"/>
              <a:pPr>
                <a:defRPr/>
              </a:pPr>
              <a:t>7/3/2010</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B44A9001-E548-4A0F-BE97-F0D170F372CE}"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2C5839B3-7C30-40EB-AC01-584F124314B5}" type="datetimeFigureOut">
              <a:rPr lang="en-US"/>
              <a:pPr>
                <a:defRPr/>
              </a:pPr>
              <a:t>7/3/2010</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5FE5106E-04FD-4E89-957F-8D2D54BBFDF5}"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28D9082-83C9-4052-AFCB-82FA519E9261}" type="datetimeFigureOut">
              <a:rPr lang="en-US"/>
              <a:pPr>
                <a:defRPr/>
              </a:pPr>
              <a:t>7/3/2010</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42931FE5-18FC-4788-A618-4EEE1155497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D5C07C3-C83E-4C35-B307-7D7C25465EB2}" type="datetimeFigureOut">
              <a:rPr lang="en-US"/>
              <a:pPr>
                <a:defRPr/>
              </a:pPr>
              <a:t>7/3/2010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93F5BDF-C9AA-4663-A49D-8A9F1676F3F6}"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703D9D8-1ACC-473A-B3E3-4BDE282EFA13}" type="datetimeFigureOut">
              <a:rPr lang="en-US"/>
              <a:pPr>
                <a:defRPr/>
              </a:pPr>
              <a:t>7/3/2010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B4CA238-C751-4F71-93A4-AE8AD67DAAA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017C8572-64DE-415F-9887-6A7745FF897B}" type="datetimeFigureOut">
              <a:rPr lang="en-US"/>
              <a:pPr>
                <a:defRPr/>
              </a:pPr>
              <a:t>7/3/2010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4C3F1779-E61D-41F4-9475-9DC7067C1648}"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hyperlink" Target="http://www.fogproject.org/wiki/index.php?title=FOGUserGuide#Modifying_existing_DHCP_server_to_work_with_FOG"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hyperlink" Target="http://www.fogproject.org/wiki/index.php?title=FOGUserGuide#Installation_on_Different_Operating_Systems" TargetMode="External"/><Relationship Id="rId5" Type="http://schemas.openxmlformats.org/officeDocument/2006/relationships/hyperlink" Target="http://localhost/fog/management" TargetMode="Externa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www.fogproject.org/wiki/index.php?title=FOGUserGuide#Adding_a_new_hos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rtlCol="0">
            <a:normAutofit/>
          </a:bodyPr>
          <a:lstStyle/>
          <a:p>
            <a:pPr fontAlgn="auto">
              <a:spcAft>
                <a:spcPts val="0"/>
              </a:spcAft>
              <a:buFont typeface="Arial" pitchFamily="34" charset="0"/>
              <a:buNone/>
              <a:defRPr/>
            </a:pPr>
            <a:r>
              <a:rPr lang="en-US" dirty="0" smtClean="0"/>
              <a:t>BY:</a:t>
            </a:r>
          </a:p>
          <a:p>
            <a:pPr fontAlgn="auto">
              <a:spcAft>
                <a:spcPts val="0"/>
              </a:spcAft>
              <a:buFont typeface="Arial" pitchFamily="34" charset="0"/>
              <a:buNone/>
              <a:defRPr/>
            </a:pPr>
            <a:r>
              <a:rPr lang="en-US" dirty="0" smtClean="0"/>
              <a:t>SALMAN </a:t>
            </a:r>
          </a:p>
        </p:txBody>
      </p:sp>
      <p:pic>
        <p:nvPicPr>
          <p:cNvPr id="2051" name="Picture 5" descr="garland_logo.png"/>
          <p:cNvPicPr>
            <a:picLocks noChangeAspect="1"/>
          </p:cNvPicPr>
          <p:nvPr/>
        </p:nvPicPr>
        <p:blipFill>
          <a:blip r:embed="rId2"/>
          <a:srcRect/>
          <a:stretch>
            <a:fillRect/>
          </a:stretch>
        </p:blipFill>
        <p:spPr bwMode="auto">
          <a:xfrm>
            <a:off x="685800" y="1752600"/>
            <a:ext cx="8250238" cy="1219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sz="3600" smtClean="0">
                <a:latin typeface="Arial Black" pitchFamily="34" charset="0"/>
              </a:rPr>
              <a:t>FOG?</a:t>
            </a:r>
          </a:p>
        </p:txBody>
      </p:sp>
      <p:pic>
        <p:nvPicPr>
          <p:cNvPr id="3075" name="Content Placeholder 6" descr="fogoverview.jpg"/>
          <p:cNvPicPr>
            <a:picLocks noGrp="1" noChangeAspect="1"/>
          </p:cNvPicPr>
          <p:nvPr>
            <p:ph idx="1"/>
          </p:nvPr>
        </p:nvPicPr>
        <p:blipFill>
          <a:blip r:embed="rId3"/>
          <a:srcRect/>
          <a:stretch>
            <a:fillRect/>
          </a:stretch>
        </p:blipFill>
        <p:spPr>
          <a:xfrm>
            <a:off x="215900" y="1524000"/>
            <a:ext cx="8513763" cy="4572000"/>
          </a:xfr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smtClean="0">
                <a:latin typeface="Arial Black" pitchFamily="34" charset="0"/>
              </a:rPr>
              <a:t>Installation</a:t>
            </a:r>
            <a:endParaRPr lang="en-US" smtClean="0"/>
          </a:p>
        </p:txBody>
      </p:sp>
      <p:pic>
        <p:nvPicPr>
          <p:cNvPr id="4099" name="Content Placeholder 3" descr="0.29.login.png"/>
          <p:cNvPicPr>
            <a:picLocks noGrp="1" noChangeAspect="1"/>
          </p:cNvPicPr>
          <p:nvPr>
            <p:ph sz="half" idx="1"/>
          </p:nvPr>
        </p:nvPicPr>
        <p:blipFill>
          <a:blip r:embed="rId3"/>
          <a:srcRect/>
          <a:stretch>
            <a:fillRect/>
          </a:stretch>
        </p:blipFill>
        <p:spPr>
          <a:xfrm>
            <a:off x="4191000" y="1143000"/>
            <a:ext cx="4889500" cy="4038600"/>
          </a:xfrm>
        </p:spPr>
      </p:pic>
      <p:pic>
        <p:nvPicPr>
          <p:cNvPr id="4100" name="Content Placeholder 8" descr="installer.png"/>
          <p:cNvPicPr>
            <a:picLocks noGrp="1" noChangeAspect="1"/>
          </p:cNvPicPr>
          <p:nvPr>
            <p:ph sz="half" idx="2"/>
          </p:nvPr>
        </p:nvPicPr>
        <p:blipFill>
          <a:blip r:embed="rId4"/>
          <a:srcRect/>
          <a:stretch>
            <a:fillRect/>
          </a:stretch>
        </p:blipFill>
        <p:spPr>
          <a:xfrm>
            <a:off x="304800" y="1143000"/>
            <a:ext cx="3810000" cy="4076700"/>
          </a:xfrm>
        </p:spPr>
      </p:pic>
      <p:graphicFrame>
        <p:nvGraphicFramePr>
          <p:cNvPr id="7" name="Table 6"/>
          <p:cNvGraphicFramePr>
            <a:graphicFrameLocks noGrp="1"/>
          </p:cNvGraphicFramePr>
          <p:nvPr/>
        </p:nvGraphicFramePr>
        <p:xfrm>
          <a:off x="304800" y="5334000"/>
          <a:ext cx="6858000" cy="1188720"/>
        </p:xfrm>
        <a:graphic>
          <a:graphicData uri="http://schemas.openxmlformats.org/drawingml/2006/table">
            <a:tbl>
              <a:tblPr firstRow="1" bandRow="1">
                <a:tableStyleId>{5C22544A-7EE6-4342-B048-85BDC9FD1C3A}</a:tableStyleId>
              </a:tblPr>
              <a:tblGrid>
                <a:gridCol w="6858000"/>
              </a:tblGrid>
              <a:tr h="1066800">
                <a:tc>
                  <a:txBody>
                    <a:bodyPr/>
                    <a:lstStyle/>
                    <a:p>
                      <a:pPr>
                        <a:buFont typeface="Arial" pitchFamily="34" charset="0"/>
                        <a:buChar char="•"/>
                      </a:pPr>
                      <a:r>
                        <a:rPr lang="en-US" b="0" baseline="0" dirty="0" smtClean="0">
                          <a:solidFill>
                            <a:schemeClr val="tx1"/>
                          </a:solidFill>
                        </a:rPr>
                        <a:t> Default info:</a:t>
                      </a:r>
                      <a:r>
                        <a:rPr lang="en-US" b="1" baseline="0" dirty="0" smtClean="0">
                          <a:solidFill>
                            <a:schemeClr val="tx1"/>
                          </a:solidFill>
                        </a:rPr>
                        <a:t> username:</a:t>
                      </a:r>
                      <a:r>
                        <a:rPr lang="en-US" b="0" baseline="0" dirty="0" smtClean="0">
                          <a:solidFill>
                            <a:schemeClr val="tx1"/>
                          </a:solidFill>
                        </a:rPr>
                        <a:t> fog </a:t>
                      </a:r>
                      <a:r>
                        <a:rPr lang="en-US" b="1" baseline="0" dirty="0" smtClean="0">
                          <a:solidFill>
                            <a:schemeClr val="tx1"/>
                          </a:solidFill>
                        </a:rPr>
                        <a:t>password: </a:t>
                      </a:r>
                      <a:r>
                        <a:rPr lang="en-US" b="0" baseline="0" dirty="0" smtClean="0">
                          <a:solidFill>
                            <a:schemeClr val="tx1"/>
                          </a:solidFill>
                        </a:rPr>
                        <a:t>password</a:t>
                      </a:r>
                    </a:p>
                    <a:p>
                      <a:pPr>
                        <a:buFont typeface="Arial" pitchFamily="34" charset="0"/>
                        <a:buChar char="•"/>
                      </a:pPr>
                      <a:r>
                        <a:rPr lang="en-US" b="0" baseline="0" dirty="0" smtClean="0">
                          <a:solidFill>
                            <a:schemeClr val="tx1"/>
                          </a:solidFill>
                        </a:rPr>
                        <a:t> Access FOG via Browser: </a:t>
                      </a:r>
                      <a:r>
                        <a:rPr lang="en-US" b="1" baseline="0" dirty="0" smtClean="0">
                          <a:solidFill>
                            <a:schemeClr val="tx1"/>
                          </a:solidFill>
                          <a:hlinkClick r:id="rId5"/>
                        </a:rPr>
                        <a:t>http://localhost/fog/management</a:t>
                      </a:r>
                      <a:endParaRPr lang="en-US" b="1" baseline="0" dirty="0" smtClean="0">
                        <a:solidFill>
                          <a:schemeClr val="tx1"/>
                        </a:solidFill>
                      </a:endParaRPr>
                    </a:p>
                    <a:p>
                      <a:pPr>
                        <a:buFont typeface="Arial" pitchFamily="34" charset="0"/>
                        <a:buChar char="•"/>
                      </a:pPr>
                      <a:r>
                        <a:rPr lang="en-US" b="0" baseline="0" dirty="0" smtClean="0">
                          <a:solidFill>
                            <a:schemeClr val="tx1"/>
                          </a:solidFill>
                          <a:hlinkClick r:id="rId6"/>
                        </a:rPr>
                        <a:t> Installation Instruction</a:t>
                      </a:r>
                      <a:endParaRPr lang="en-US" b="0" baseline="0" dirty="0" smtClean="0">
                        <a:solidFill>
                          <a:schemeClr val="tx1"/>
                        </a:solidFill>
                      </a:endParaRPr>
                    </a:p>
                    <a:p>
                      <a:pPr>
                        <a:buFont typeface="Arial" pitchFamily="34" charset="0"/>
                        <a:buChar char="•"/>
                      </a:pPr>
                      <a:r>
                        <a:rPr lang="en-US" b="0" dirty="0" smtClean="0">
                          <a:solidFill>
                            <a:schemeClr val="tx1"/>
                          </a:solidFill>
                          <a:hlinkClick r:id="rId7"/>
                        </a:rPr>
                        <a:t> Modifying existing DHCP servers to work with FOG</a:t>
                      </a:r>
                      <a:endParaRPr lang="en-US" b="0" baseline="0" dirty="0" smtClean="0">
                        <a:solidFill>
                          <a:schemeClr val="tx1"/>
                        </a:solidFill>
                      </a:endParaRPr>
                    </a:p>
                  </a:txBody>
                  <a:tcPr>
                    <a:noFill/>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4"/>
          <p:cNvSpPr>
            <a:spLocks noGrp="1"/>
          </p:cNvSpPr>
          <p:nvPr>
            <p:ph type="title"/>
          </p:nvPr>
        </p:nvSpPr>
        <p:spPr/>
        <p:txBody>
          <a:bodyPr/>
          <a:lstStyle/>
          <a:p>
            <a:r>
              <a:rPr lang="en-US" smtClean="0">
                <a:latin typeface="Arial Black" pitchFamily="34" charset="0"/>
              </a:rPr>
              <a:t>Management</a:t>
            </a:r>
          </a:p>
        </p:txBody>
      </p:sp>
      <p:pic>
        <p:nvPicPr>
          <p:cNvPr id="5123" name="Content Placeholder 6" descr="Fogmainpage.jpg"/>
          <p:cNvPicPr>
            <a:picLocks noGrp="1" noChangeAspect="1"/>
          </p:cNvPicPr>
          <p:nvPr>
            <p:ph idx="1"/>
          </p:nvPr>
        </p:nvPicPr>
        <p:blipFill>
          <a:blip r:embed="rId3"/>
          <a:srcRect/>
          <a:stretch>
            <a:fillRect/>
          </a:stretch>
        </p:blipFill>
        <p:spPr>
          <a:xfrm>
            <a:off x="184150" y="1671638"/>
            <a:ext cx="8731250" cy="4957762"/>
          </a:xfr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b="1" smtClean="0">
                <a:latin typeface="Arial Black" pitchFamily="34" charset="0"/>
              </a:rPr>
              <a:t>Now What? </a:t>
            </a:r>
          </a:p>
        </p:txBody>
      </p:sp>
      <p:sp>
        <p:nvSpPr>
          <p:cNvPr id="4" name="Content Placeholder 3"/>
          <p:cNvSpPr>
            <a:spLocks noGrp="1"/>
          </p:cNvSpPr>
          <p:nvPr>
            <p:ph sz="half" idx="1"/>
          </p:nvPr>
        </p:nvSpPr>
        <p:spPr>
          <a:xfrm>
            <a:off x="228600" y="1600200"/>
            <a:ext cx="3352800" cy="4191000"/>
          </a:xfrm>
        </p:spPr>
        <p:txBody>
          <a:bodyPr rtlCol="0">
            <a:normAutofit fontScale="92500" lnSpcReduction="10000"/>
          </a:bodyPr>
          <a:lstStyle/>
          <a:p>
            <a:pPr fontAlgn="auto">
              <a:spcAft>
                <a:spcPts val="0"/>
              </a:spcAft>
              <a:buFont typeface="Arial" pitchFamily="34" charset="0"/>
              <a:buChar char="•"/>
              <a:defRPr/>
            </a:pPr>
            <a:r>
              <a:rPr lang="en-US" sz="4800" dirty="0" smtClean="0"/>
              <a:t>Host Registration</a:t>
            </a:r>
          </a:p>
          <a:p>
            <a:pPr fontAlgn="auto">
              <a:spcAft>
                <a:spcPts val="0"/>
              </a:spcAft>
              <a:buFont typeface="Arial" pitchFamily="34" charset="0"/>
              <a:buChar char="•"/>
              <a:defRPr/>
            </a:pPr>
            <a:r>
              <a:rPr lang="en-US" sz="4800" dirty="0" smtClean="0"/>
              <a:t>Upload Image</a:t>
            </a:r>
          </a:p>
          <a:p>
            <a:pPr fontAlgn="auto">
              <a:spcAft>
                <a:spcPts val="0"/>
              </a:spcAft>
              <a:buFont typeface="Arial" pitchFamily="34" charset="0"/>
              <a:buChar char="•"/>
              <a:defRPr/>
            </a:pPr>
            <a:r>
              <a:rPr lang="en-US" sz="4800" dirty="0" smtClean="0"/>
              <a:t>Deploy Image</a:t>
            </a:r>
          </a:p>
        </p:txBody>
      </p:sp>
      <p:pic>
        <p:nvPicPr>
          <p:cNvPr id="6148" name="Content Placeholder 5" descr="photo.jpg"/>
          <p:cNvPicPr>
            <a:picLocks noGrp="1" noChangeAspect="1"/>
          </p:cNvPicPr>
          <p:nvPr>
            <p:ph sz="half" idx="2"/>
          </p:nvPr>
        </p:nvPicPr>
        <p:blipFill>
          <a:blip r:embed="rId3"/>
          <a:srcRect/>
          <a:stretch>
            <a:fillRect/>
          </a:stretch>
        </p:blipFill>
        <p:spPr>
          <a:xfrm>
            <a:off x="3581400" y="1600200"/>
            <a:ext cx="5529263" cy="4148138"/>
          </a:xfr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smtClean="0">
                <a:latin typeface="Arial Black" pitchFamily="34" charset="0"/>
              </a:rPr>
              <a:t> Registration</a:t>
            </a:r>
          </a:p>
        </p:txBody>
      </p:sp>
      <p:pic>
        <p:nvPicPr>
          <p:cNvPr id="7171" name="Content Placeholder 3" descr="fogpxescreen.jpg"/>
          <p:cNvPicPr>
            <a:picLocks noGrp="1" noChangeAspect="1"/>
          </p:cNvPicPr>
          <p:nvPr>
            <p:ph idx="1"/>
          </p:nvPr>
        </p:nvPicPr>
        <p:blipFill>
          <a:blip r:embed="rId3"/>
          <a:srcRect/>
          <a:stretch>
            <a:fillRect/>
          </a:stretch>
        </p:blipFill>
        <p:spPr>
          <a:xfrm>
            <a:off x="1295400" y="1219200"/>
            <a:ext cx="6248400" cy="4686300"/>
          </a:xfrm>
        </p:spPr>
      </p:pic>
      <p:sp>
        <p:nvSpPr>
          <p:cNvPr id="7172" name="Rectangle 11"/>
          <p:cNvSpPr>
            <a:spLocks noChangeArrowheads="1"/>
          </p:cNvSpPr>
          <p:nvPr/>
        </p:nvSpPr>
        <p:spPr bwMode="auto">
          <a:xfrm>
            <a:off x="1371600" y="6096000"/>
            <a:ext cx="4572000" cy="369888"/>
          </a:xfrm>
          <a:prstGeom prst="rect">
            <a:avLst/>
          </a:prstGeom>
          <a:noFill/>
          <a:ln w="9525">
            <a:noFill/>
            <a:miter lim="800000"/>
            <a:headEnd/>
            <a:tailEnd/>
          </a:ln>
        </p:spPr>
        <p:txBody>
          <a:bodyPr>
            <a:spAutoFit/>
          </a:bodyPr>
          <a:lstStyle/>
          <a:p>
            <a:r>
              <a:rPr lang="en-US">
                <a:latin typeface="Calibri" pitchFamily="34" charset="0"/>
                <a:hlinkClick r:id="rId4"/>
              </a:rPr>
              <a:t>Adding Host</a:t>
            </a:r>
            <a:endParaRPr lang="en-US">
              <a:latin typeface="Calibri"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1127</TotalTime>
  <Words>645</Words>
  <Application>Microsoft Office PowerPoint</Application>
  <PresentationFormat>On-screen Show (4:3)</PresentationFormat>
  <Paragraphs>48</Paragraphs>
  <Slides>6</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Calibri</vt:lpstr>
      <vt:lpstr>Arial</vt:lpstr>
      <vt:lpstr>Arial Black</vt:lpstr>
      <vt:lpstr>Office Theme</vt:lpstr>
      <vt:lpstr>Slide 1</vt:lpstr>
      <vt:lpstr>FOG?</vt:lpstr>
      <vt:lpstr>Installation</vt:lpstr>
      <vt:lpstr>Management</vt:lpstr>
      <vt:lpstr>Now What? </vt:lpstr>
      <vt:lpstr> Registration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Salman Khan</dc:creator>
  <cp:lastModifiedBy>mswier</cp:lastModifiedBy>
  <cp:revision>25</cp:revision>
  <dcterms:created xsi:type="dcterms:W3CDTF">2010-07-01T20:25:21Z</dcterms:created>
  <dcterms:modified xsi:type="dcterms:W3CDTF">2010-07-03T16:28:36Z</dcterms:modified>
</cp:coreProperties>
</file>